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</p:sldIdLst>
  <p:sldSz cx="32398970" cy="43200320"/>
  <p:notesSz cx="6858000" cy="9144000"/>
  <p:defaultTextStyle>
    <a:defPPr>
      <a:defRPr lang="zh-CN"/>
    </a:defPPr>
    <a:lvl1pPr marL="0" algn="l" defTabSz="4319905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59635" algn="l" defTabSz="4319905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19905" algn="l" defTabSz="4319905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79540" algn="l" defTabSz="4319905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39175" algn="l" defTabSz="4319905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799445" algn="l" defTabSz="4319905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59080" algn="l" defTabSz="4319905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18715" algn="l" defTabSz="4319905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78985" algn="l" defTabSz="4319905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10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09"/>
    <p:restoredTop sz="92200" autoAdjust="0"/>
  </p:normalViewPr>
  <p:slideViewPr>
    <p:cSldViewPr showGuides="1">
      <p:cViewPr>
        <p:scale>
          <a:sx n="33" d="100"/>
          <a:sy n="33" d="100"/>
        </p:scale>
        <p:origin x="-1128" y="3960"/>
      </p:cViewPr>
      <p:guideLst>
        <p:guide orient="horz" pos="13607"/>
        <p:guide pos="102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429947" y="13420201"/>
            <a:ext cx="27539395" cy="9260137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859894" y="24480362"/>
            <a:ext cx="22679502" cy="110401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19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0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0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0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02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E867-B78A-4621-B1A8-5D5B2824FB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66C8-5C6A-4E23-BACC-D32CE67F9F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E867-B78A-4621-B1A8-5D5B2824FB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66C8-5C6A-4E23-BACC-D32CE67F9F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59320" y="27760414"/>
            <a:ext cx="27539395" cy="8580127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559320" y="18310277"/>
            <a:ext cx="27539395" cy="9450136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19905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175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0445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0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0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0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0255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E867-B78A-4621-B1A8-5D5B2824FB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66C8-5C6A-4E23-BACC-D32CE67F9F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619964" y="10080153"/>
            <a:ext cx="14309686" cy="28510424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6469639" y="10080153"/>
            <a:ext cx="14309686" cy="28510424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E867-B78A-4621-B1A8-5D5B2824FB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66C8-5C6A-4E23-BACC-D32CE67F9F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619965" y="9670146"/>
            <a:ext cx="14315312" cy="4030057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19905" indent="0">
              <a:buNone/>
              <a:defRPr sz="8500" b="1"/>
            </a:lvl3pPr>
            <a:lvl4pPr marL="6480175" indent="0">
              <a:buNone/>
              <a:defRPr sz="7600" b="1"/>
            </a:lvl4pPr>
            <a:lvl5pPr marL="8640445" indent="0">
              <a:buNone/>
              <a:defRPr sz="7600" b="1"/>
            </a:lvl5pPr>
            <a:lvl6pPr marL="10800080" indent="0">
              <a:buNone/>
              <a:defRPr sz="7600" b="1"/>
            </a:lvl6pPr>
            <a:lvl7pPr marL="12960350" indent="0">
              <a:buNone/>
              <a:defRPr sz="7600" b="1"/>
            </a:lvl7pPr>
            <a:lvl8pPr marL="15120620" indent="0">
              <a:buNone/>
              <a:defRPr sz="7600" b="1"/>
            </a:lvl8pPr>
            <a:lvl9pPr marL="17280255" indent="0">
              <a:buNone/>
              <a:defRPr sz="7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619965" y="13700203"/>
            <a:ext cx="14315312" cy="24890370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6458390" y="9670146"/>
            <a:ext cx="14320935" cy="4030057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19905" indent="0">
              <a:buNone/>
              <a:defRPr sz="8500" b="1"/>
            </a:lvl3pPr>
            <a:lvl4pPr marL="6480175" indent="0">
              <a:buNone/>
              <a:defRPr sz="7600" b="1"/>
            </a:lvl4pPr>
            <a:lvl5pPr marL="8640445" indent="0">
              <a:buNone/>
              <a:defRPr sz="7600" b="1"/>
            </a:lvl5pPr>
            <a:lvl6pPr marL="10800080" indent="0">
              <a:buNone/>
              <a:defRPr sz="7600" b="1"/>
            </a:lvl6pPr>
            <a:lvl7pPr marL="12960350" indent="0">
              <a:buNone/>
              <a:defRPr sz="7600" b="1"/>
            </a:lvl7pPr>
            <a:lvl8pPr marL="15120620" indent="0">
              <a:buNone/>
              <a:defRPr sz="7600" b="1"/>
            </a:lvl8pPr>
            <a:lvl9pPr marL="17280255" indent="0">
              <a:buNone/>
              <a:defRPr sz="7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6458390" y="13700203"/>
            <a:ext cx="14320935" cy="24890370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E867-B78A-4621-B1A8-5D5B2824FB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66C8-5C6A-4E23-BACC-D32CE67F9F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E867-B78A-4621-B1A8-5D5B2824FB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66C8-5C6A-4E23-BACC-D32CE67F9F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E867-B78A-4621-B1A8-5D5B2824FB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66C8-5C6A-4E23-BACC-D32CE67F9F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19967" y="1720026"/>
            <a:ext cx="10659142" cy="7320108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667221" y="1720028"/>
            <a:ext cx="18112102" cy="36870548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619967" y="9040137"/>
            <a:ext cx="10659142" cy="29550440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19905" indent="0">
              <a:buNone/>
              <a:defRPr sz="4700"/>
            </a:lvl3pPr>
            <a:lvl4pPr marL="6480175" indent="0">
              <a:buNone/>
              <a:defRPr sz="4300"/>
            </a:lvl4pPr>
            <a:lvl5pPr marL="8640445" indent="0">
              <a:buNone/>
              <a:defRPr sz="4300"/>
            </a:lvl5pPr>
            <a:lvl6pPr marL="10800080" indent="0">
              <a:buNone/>
              <a:defRPr sz="4300"/>
            </a:lvl6pPr>
            <a:lvl7pPr marL="12960350" indent="0">
              <a:buNone/>
              <a:defRPr sz="4300"/>
            </a:lvl7pPr>
            <a:lvl8pPr marL="15120620" indent="0">
              <a:buNone/>
              <a:defRPr sz="4300"/>
            </a:lvl8pPr>
            <a:lvl9pPr marL="17280255" indent="0">
              <a:buNone/>
              <a:defRPr sz="43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E867-B78A-4621-B1A8-5D5B2824FB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66C8-5C6A-4E23-BACC-D32CE67F9F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50488" y="30240447"/>
            <a:ext cx="19439573" cy="357005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350488" y="3860057"/>
            <a:ext cx="19439573" cy="25920383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19905" indent="0">
              <a:buNone/>
              <a:defRPr sz="11300"/>
            </a:lvl3pPr>
            <a:lvl4pPr marL="6480175" indent="0">
              <a:buNone/>
              <a:defRPr sz="9500"/>
            </a:lvl4pPr>
            <a:lvl5pPr marL="8640445" indent="0">
              <a:buNone/>
              <a:defRPr sz="9500"/>
            </a:lvl5pPr>
            <a:lvl6pPr marL="10800080" indent="0">
              <a:buNone/>
              <a:defRPr sz="9500"/>
            </a:lvl6pPr>
            <a:lvl7pPr marL="12960350" indent="0">
              <a:buNone/>
              <a:defRPr sz="9500"/>
            </a:lvl7pPr>
            <a:lvl8pPr marL="15120620" indent="0">
              <a:buNone/>
              <a:defRPr sz="9500"/>
            </a:lvl8pPr>
            <a:lvl9pPr marL="17280255" indent="0">
              <a:buNone/>
              <a:defRPr sz="9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50488" y="33810503"/>
            <a:ext cx="19439573" cy="5070072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19905" indent="0">
              <a:buNone/>
              <a:defRPr sz="4700"/>
            </a:lvl3pPr>
            <a:lvl4pPr marL="6480175" indent="0">
              <a:buNone/>
              <a:defRPr sz="4300"/>
            </a:lvl4pPr>
            <a:lvl5pPr marL="8640445" indent="0">
              <a:buNone/>
              <a:defRPr sz="4300"/>
            </a:lvl5pPr>
            <a:lvl6pPr marL="10800080" indent="0">
              <a:buNone/>
              <a:defRPr sz="4300"/>
            </a:lvl6pPr>
            <a:lvl7pPr marL="12960350" indent="0">
              <a:buNone/>
              <a:defRPr sz="4300"/>
            </a:lvl7pPr>
            <a:lvl8pPr marL="15120620" indent="0">
              <a:buNone/>
              <a:defRPr sz="4300"/>
            </a:lvl8pPr>
            <a:lvl9pPr marL="17280255" indent="0">
              <a:buNone/>
              <a:defRPr sz="43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E867-B78A-4621-B1A8-5D5B2824FB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66C8-5C6A-4E23-BACC-D32CE67F9F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E867-B78A-4621-B1A8-5D5B2824FB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66C8-5C6A-4E23-BACC-D32CE67F9F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3489484" y="1730031"/>
            <a:ext cx="7289840" cy="3686054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619965" y="1730031"/>
            <a:ext cx="21329531" cy="3686054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0E867-B78A-4621-B1A8-5D5B2824FB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66C8-5C6A-4E23-BACC-D32CE67F9F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619965" y="1730028"/>
            <a:ext cx="29159359" cy="7200106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619965" y="10080153"/>
            <a:ext cx="29159359" cy="28510424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619965" y="40040595"/>
            <a:ext cx="7559834" cy="2300034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0E867-B78A-4621-B1A8-5D5B2824FB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1069757" y="40040595"/>
            <a:ext cx="10259775" cy="2300034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3219491" y="40040595"/>
            <a:ext cx="7559834" cy="2300034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166C8-5C6A-4E23-BACC-D32CE67F9F8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19905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19885" indent="-1619885" algn="l" defTabSz="43199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280" indent="-1350010" algn="l" defTabSz="4319905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40" indent="-1080135" algn="l" defTabSz="4319905" rtl="0" eaLnBrk="1" latinLnBrk="0" hangingPunct="1">
        <a:spcBef>
          <a:spcPct val="20000"/>
        </a:spcBef>
        <a:buFont typeface="Arial" panose="020B0604020202020204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310" indent="-1080135" algn="l" defTabSz="4319905" rtl="0" eaLnBrk="1" latinLnBrk="0" hangingPunct="1">
        <a:spcBef>
          <a:spcPct val="20000"/>
        </a:spcBef>
        <a:buFont typeface="Arial" panose="020B0604020202020204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19945" indent="-1080135" algn="l" defTabSz="4319905" rtl="0" eaLnBrk="1" latinLnBrk="0" hangingPunct="1">
        <a:spcBef>
          <a:spcPct val="20000"/>
        </a:spcBef>
        <a:buFont typeface="Arial" panose="020B0604020202020204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0215" indent="-1080135" algn="l" defTabSz="4319905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0485" indent="-1080135" algn="l" defTabSz="4319905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0120" indent="-1080135" algn="l" defTabSz="4319905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0390" indent="-1080135" algn="l" defTabSz="4319905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319905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19905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19905" algn="l" defTabSz="4319905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175" algn="l" defTabSz="4319905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0445" algn="l" defTabSz="4319905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0080" algn="l" defTabSz="4319905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0350" algn="l" defTabSz="4319905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0620" algn="l" defTabSz="4319905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0255" algn="l" defTabSz="4319905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156" y="0"/>
            <a:ext cx="32399288" cy="3481291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0" y="1812635"/>
            <a:ext cx="32399288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2026</a:t>
            </a:r>
            <a:r>
              <a:rPr lang="zh-CN" altLang="en-US" sz="9600" b="1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年</a:t>
            </a:r>
            <a:r>
              <a:rPr lang="zh-CN" altLang="en-US" sz="96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/>
              </a:rPr>
              <a:t>江苏省研究生生命科学学术创新论坛</a:t>
            </a:r>
            <a:endParaRPr lang="zh-CN" altLang="en-US" sz="9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-51868" y="3462020"/>
            <a:ext cx="32451156" cy="11113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26280764" y="285951"/>
            <a:ext cx="5058544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No. 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（空）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2374108" y="4390407"/>
            <a:ext cx="27651072" cy="1955049"/>
          </a:xfrm>
        </p:spPr>
        <p:txBody>
          <a:bodyPr/>
          <a:lstStyle>
            <a:lvl1pPr algn="ctr" defTabSz="4319905" rtl="0" eaLnBrk="1" latinLnBrk="0" hangingPunct="1">
              <a:spcBef>
                <a:spcPct val="0"/>
              </a:spcBef>
              <a:buNone/>
              <a:defRPr sz="20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5400" b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Title (Arial 54)</a:t>
            </a:r>
            <a:r>
              <a:rPr lang="en-US" altLang="zh-CN" sz="5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49"/>
          <p:cNvSpPr txBox="1">
            <a:spLocks noChangeArrowheads="1"/>
          </p:cNvSpPr>
          <p:nvPr/>
        </p:nvSpPr>
        <p:spPr bwMode="auto">
          <a:xfrm>
            <a:off x="3012520" y="5830567"/>
            <a:ext cx="26374248" cy="1161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2829" tIns="26414" rIns="52829" bIns="26414">
            <a:spAutoFit/>
          </a:bodyPr>
          <a:lstStyle>
            <a:lvl1pPr defTabSz="5186680">
              <a:spcBef>
                <a:spcPct val="20000"/>
              </a:spcBef>
              <a:buFont typeface="Arial" panose="020B0604020202020204" pitchFamily="34" charset="0"/>
              <a:buChar char="•"/>
              <a:defRPr sz="18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5186680">
              <a:spcBef>
                <a:spcPct val="20000"/>
              </a:spcBef>
              <a:buFont typeface="Arial" panose="020B0604020202020204" pitchFamily="34" charset="0"/>
              <a:buChar char="–"/>
              <a:defRPr sz="15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5186680">
              <a:spcBef>
                <a:spcPct val="20000"/>
              </a:spcBef>
              <a:buFont typeface="Arial" panose="020B0604020202020204" pitchFamily="34" charset="0"/>
              <a:buChar char="•"/>
              <a:defRPr sz="13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5186680">
              <a:spcBef>
                <a:spcPct val="20000"/>
              </a:spcBef>
              <a:buFont typeface="Arial" panose="020B0604020202020204" pitchFamily="34" charset="0"/>
              <a:buChar char="–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5186680">
              <a:spcBef>
                <a:spcPct val="20000"/>
              </a:spcBef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18668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18668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18668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18668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Name of Authors (Arial 36)</a:t>
            </a:r>
            <a:endParaRPr lang="en-US" altLang="zh-CN" sz="36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Name of Affiliations (Arial 36)</a:t>
            </a:r>
            <a:endParaRPr lang="en-US" altLang="zh-CN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12"/>
          <p:cNvSpPr txBox="1">
            <a:spLocks noChangeArrowheads="1"/>
          </p:cNvSpPr>
          <p:nvPr/>
        </p:nvSpPr>
        <p:spPr bwMode="auto">
          <a:xfrm>
            <a:off x="567002" y="7702775"/>
            <a:ext cx="9896265" cy="1099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2829" tIns="26414" rIns="52829" bIns="26414">
            <a:spAutoFit/>
          </a:bodyPr>
          <a:lstStyle>
            <a:lvl1pPr defTabSz="5186680">
              <a:spcBef>
                <a:spcPct val="20000"/>
              </a:spcBef>
              <a:buFont typeface="Arial" panose="020B0604020202020204" pitchFamily="34" charset="0"/>
              <a:buChar char="•"/>
              <a:defRPr sz="18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5186680">
              <a:spcBef>
                <a:spcPct val="20000"/>
              </a:spcBef>
              <a:buFont typeface="Arial" panose="020B0604020202020204" pitchFamily="34" charset="0"/>
              <a:buChar char="–"/>
              <a:defRPr sz="15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5186680">
              <a:spcBef>
                <a:spcPct val="20000"/>
              </a:spcBef>
              <a:buFont typeface="Arial" panose="020B0604020202020204" pitchFamily="34" charset="0"/>
              <a:buChar char="•"/>
              <a:defRPr sz="13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5186680">
              <a:spcBef>
                <a:spcPct val="20000"/>
              </a:spcBef>
              <a:buFont typeface="Arial" panose="020B0604020202020204" pitchFamily="34" charset="0"/>
              <a:buChar char="–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5186680">
              <a:spcBef>
                <a:spcPct val="20000"/>
              </a:spcBef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18668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18668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18668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18668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zh-CN" sz="4000" b="1" i="1" u="sng" dirty="0"/>
              <a:t>Introduction</a:t>
            </a:r>
            <a:endParaRPr lang="en-GB" altLang="zh-CN" sz="3600" b="1" i="1" u="sng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 err="1"/>
              <a:t>xxxxxx</a:t>
            </a:r>
            <a:endParaRPr lang="en-US" altLang="zh-CN" sz="2800" dirty="0"/>
          </a:p>
        </p:txBody>
      </p:sp>
      <p:sp>
        <p:nvSpPr>
          <p:cNvPr id="37" name="TextBox 4751"/>
          <p:cNvSpPr txBox="1">
            <a:spLocks noChangeArrowheads="1"/>
          </p:cNvSpPr>
          <p:nvPr/>
        </p:nvSpPr>
        <p:spPr bwMode="auto">
          <a:xfrm>
            <a:off x="567002" y="16414921"/>
            <a:ext cx="6996077" cy="288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2829" tIns="26414" rIns="52829" bIns="26414">
            <a:spAutoFit/>
          </a:bodyPr>
          <a:lstStyle>
            <a:lvl1pPr defTabSz="5186680">
              <a:spcBef>
                <a:spcPct val="20000"/>
              </a:spcBef>
              <a:buFont typeface="Arial" panose="020B0604020202020204" pitchFamily="34" charset="0"/>
              <a:buChar char="•"/>
              <a:defRPr sz="18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5186680">
              <a:spcBef>
                <a:spcPct val="20000"/>
              </a:spcBef>
              <a:buFont typeface="Arial" panose="020B0604020202020204" pitchFamily="34" charset="0"/>
              <a:buChar char="–"/>
              <a:defRPr sz="15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5186680">
              <a:spcBef>
                <a:spcPct val="20000"/>
              </a:spcBef>
              <a:buFont typeface="Arial" panose="020B0604020202020204" pitchFamily="34" charset="0"/>
              <a:buChar char="•"/>
              <a:defRPr sz="13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5186680">
              <a:spcBef>
                <a:spcPct val="20000"/>
              </a:spcBef>
              <a:buFont typeface="Arial" panose="020B0604020202020204" pitchFamily="34" charset="0"/>
              <a:buChar char="–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5186680">
              <a:spcBef>
                <a:spcPct val="20000"/>
              </a:spcBef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18668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18668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18668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18668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b="1" i="1" u="sng" dirty="0"/>
              <a:t>Materials</a:t>
            </a:r>
            <a:r>
              <a:rPr lang="en-US" altLang="zh-CN" sz="4000" i="1" u="sng" dirty="0"/>
              <a:t> </a:t>
            </a:r>
            <a:r>
              <a:rPr lang="en-US" altLang="zh-CN" sz="4000" b="1" i="1" u="sng" dirty="0"/>
              <a:t>and Methods</a:t>
            </a:r>
            <a:endParaRPr lang="en-US" altLang="zh-CN" sz="4000" b="1" i="1" u="sng" dirty="0"/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US" altLang="zh-CN" sz="2400" dirty="0" err="1"/>
              <a:t>xxxxxx</a:t>
            </a:r>
            <a:endParaRPr lang="en-US" altLang="zh-CN" sz="2400" dirty="0"/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US" altLang="zh-CN" sz="2400" dirty="0" err="1"/>
              <a:t>xxxxxx</a:t>
            </a:r>
            <a:endParaRPr lang="en-US" altLang="zh-CN" sz="2400" dirty="0"/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US" altLang="zh-CN" sz="2400" dirty="0" err="1"/>
              <a:t>Xxxxxx</a:t>
            </a:r>
            <a:endParaRPr lang="en-US" altLang="zh-CN" sz="2400" dirty="0"/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endParaRPr lang="en-US" altLang="zh-CN" sz="2400" dirty="0"/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endParaRPr lang="en-US" altLang="zh-CN" sz="2400" dirty="0"/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endParaRPr lang="en-US" altLang="zh-CN" sz="2400" dirty="0"/>
          </a:p>
        </p:txBody>
      </p:sp>
      <p:sp>
        <p:nvSpPr>
          <p:cNvPr id="38" name="Text Box 427"/>
          <p:cNvSpPr txBox="1">
            <a:spLocks noChangeArrowheads="1"/>
          </p:cNvSpPr>
          <p:nvPr/>
        </p:nvSpPr>
        <p:spPr bwMode="auto">
          <a:xfrm>
            <a:off x="679985" y="22443590"/>
            <a:ext cx="2232248" cy="668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52829" tIns="26414" rIns="52829" bIns="26414">
            <a:spAutoFit/>
          </a:bodyPr>
          <a:lstStyle>
            <a:lvl1pPr defTabSz="5186680">
              <a:spcBef>
                <a:spcPct val="20000"/>
              </a:spcBef>
              <a:buFont typeface="Arial" panose="020B0604020202020204" pitchFamily="34" charset="0"/>
              <a:buChar char="•"/>
              <a:defRPr sz="18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5186680">
              <a:spcBef>
                <a:spcPct val="20000"/>
              </a:spcBef>
              <a:buFont typeface="Arial" panose="020B0604020202020204" pitchFamily="34" charset="0"/>
              <a:buChar char="–"/>
              <a:defRPr sz="15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5186680">
              <a:spcBef>
                <a:spcPct val="20000"/>
              </a:spcBef>
              <a:buFont typeface="Arial" panose="020B0604020202020204" pitchFamily="34" charset="0"/>
              <a:buChar char="•"/>
              <a:defRPr sz="13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5186680">
              <a:spcBef>
                <a:spcPct val="20000"/>
              </a:spcBef>
              <a:buFont typeface="Arial" panose="020B0604020202020204" pitchFamily="34" charset="0"/>
              <a:buChar char="–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5186680">
              <a:spcBef>
                <a:spcPct val="20000"/>
              </a:spcBef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18668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18668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18668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18668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 i="1" u="sng" dirty="0"/>
              <a:t>Results</a:t>
            </a:r>
            <a:endParaRPr lang="zh-CN" altLang="en-US" sz="4000" b="1" dirty="0"/>
          </a:p>
        </p:txBody>
      </p:sp>
      <p:sp>
        <p:nvSpPr>
          <p:cNvPr id="68" name="Text Box 1976"/>
          <p:cNvSpPr txBox="1">
            <a:spLocks noChangeArrowheads="1"/>
          </p:cNvSpPr>
          <p:nvPr/>
        </p:nvSpPr>
        <p:spPr bwMode="auto">
          <a:xfrm>
            <a:off x="22405448" y="33203581"/>
            <a:ext cx="9684000" cy="484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52829" tIns="26414" rIns="52829" bIns="26414">
            <a:spAutoFit/>
          </a:bodyPr>
          <a:lstStyle>
            <a:lvl1pPr defTabSz="5186680">
              <a:spcBef>
                <a:spcPct val="20000"/>
              </a:spcBef>
              <a:buFont typeface="Arial" panose="020B0604020202020204" pitchFamily="34" charset="0"/>
              <a:buChar char="•"/>
              <a:defRPr sz="18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5186680">
              <a:spcBef>
                <a:spcPct val="20000"/>
              </a:spcBef>
              <a:buFont typeface="Arial" panose="020B0604020202020204" pitchFamily="34" charset="0"/>
              <a:buChar char="–"/>
              <a:defRPr sz="15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5186680">
              <a:spcBef>
                <a:spcPct val="20000"/>
              </a:spcBef>
              <a:buFont typeface="Arial" panose="020B0604020202020204" pitchFamily="34" charset="0"/>
              <a:buChar char="•"/>
              <a:defRPr sz="13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5186680">
              <a:spcBef>
                <a:spcPct val="20000"/>
              </a:spcBef>
              <a:buFont typeface="Arial" panose="020B0604020202020204" pitchFamily="34" charset="0"/>
              <a:buChar char="–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5186680">
              <a:spcBef>
                <a:spcPct val="20000"/>
              </a:spcBef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18668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18668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18668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18668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zh-CN" sz="2800" dirty="0" err="1"/>
              <a:t>xxxxxx</a:t>
            </a:r>
            <a:endParaRPr lang="en-US" altLang="zh-CN" sz="2800" dirty="0"/>
          </a:p>
        </p:txBody>
      </p:sp>
      <p:sp>
        <p:nvSpPr>
          <p:cNvPr id="78" name="Text Box 427"/>
          <p:cNvSpPr txBox="1">
            <a:spLocks noChangeArrowheads="1"/>
          </p:cNvSpPr>
          <p:nvPr/>
        </p:nvSpPr>
        <p:spPr bwMode="auto">
          <a:xfrm>
            <a:off x="22207921" y="32528395"/>
            <a:ext cx="2800803" cy="607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52829" tIns="26414" rIns="52829" bIns="26414">
            <a:spAutoFit/>
          </a:bodyPr>
          <a:lstStyle>
            <a:lvl1pPr defTabSz="5186680">
              <a:spcBef>
                <a:spcPct val="20000"/>
              </a:spcBef>
              <a:buFont typeface="Arial" panose="020B0604020202020204" pitchFamily="34" charset="0"/>
              <a:buChar char="•"/>
              <a:defRPr sz="18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5186680">
              <a:spcBef>
                <a:spcPct val="20000"/>
              </a:spcBef>
              <a:buFont typeface="Arial" panose="020B0604020202020204" pitchFamily="34" charset="0"/>
              <a:buChar char="–"/>
              <a:defRPr sz="15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5186680">
              <a:spcBef>
                <a:spcPct val="20000"/>
              </a:spcBef>
              <a:buFont typeface="Arial" panose="020B0604020202020204" pitchFamily="34" charset="0"/>
              <a:buChar char="•"/>
              <a:defRPr sz="13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5186680">
              <a:spcBef>
                <a:spcPct val="20000"/>
              </a:spcBef>
              <a:buFont typeface="Arial" panose="020B0604020202020204" pitchFamily="34" charset="0"/>
              <a:buChar char="–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5186680">
              <a:spcBef>
                <a:spcPct val="20000"/>
              </a:spcBef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18668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18668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18668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18668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600" b="1" i="1" u="sng" dirty="0"/>
              <a:t>Conclusions</a:t>
            </a:r>
            <a:endParaRPr lang="zh-CN" altLang="en-US" sz="3600" b="1" dirty="0"/>
          </a:p>
        </p:txBody>
      </p:sp>
      <p:sp>
        <p:nvSpPr>
          <p:cNvPr id="116" name="Text Box 427"/>
          <p:cNvSpPr txBox="1">
            <a:spLocks noChangeArrowheads="1"/>
          </p:cNvSpPr>
          <p:nvPr/>
        </p:nvSpPr>
        <p:spPr bwMode="auto">
          <a:xfrm>
            <a:off x="22207921" y="40325991"/>
            <a:ext cx="9884454" cy="1099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52829" tIns="26414" rIns="52829" bIns="26414">
            <a:spAutoFit/>
          </a:bodyPr>
          <a:lstStyle>
            <a:lvl1pPr defTabSz="5186680">
              <a:spcBef>
                <a:spcPct val="20000"/>
              </a:spcBef>
              <a:buFont typeface="Arial" panose="020B0604020202020204" pitchFamily="34" charset="0"/>
              <a:buChar char="•"/>
              <a:defRPr sz="18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5186680">
              <a:spcBef>
                <a:spcPct val="20000"/>
              </a:spcBef>
              <a:buFont typeface="Arial" panose="020B0604020202020204" pitchFamily="34" charset="0"/>
              <a:buChar char="–"/>
              <a:defRPr sz="15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5186680">
              <a:spcBef>
                <a:spcPct val="20000"/>
              </a:spcBef>
              <a:buFont typeface="Arial" panose="020B0604020202020204" pitchFamily="34" charset="0"/>
              <a:buChar char="•"/>
              <a:defRPr sz="13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5186680">
              <a:spcBef>
                <a:spcPct val="20000"/>
              </a:spcBef>
              <a:buFont typeface="Arial" panose="020B0604020202020204" pitchFamily="34" charset="0"/>
              <a:buChar char="–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5186680">
              <a:spcBef>
                <a:spcPct val="20000"/>
              </a:spcBef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18668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18668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18668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18668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1" i="1" u="sng" dirty="0"/>
              <a:t>Fundings</a:t>
            </a:r>
            <a:endParaRPr lang="en-US" altLang="zh-CN" sz="4000" b="1" i="1" u="sng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 err="1"/>
              <a:t>xxxxxx</a:t>
            </a:r>
            <a:endParaRPr lang="zh-CN" altLang="en-US" sz="2800" dirty="0"/>
          </a:p>
        </p:txBody>
      </p:sp>
      <p:grpSp>
        <p:nvGrpSpPr>
          <p:cNvPr id="14" name="组合 13"/>
          <p:cNvGrpSpPr/>
          <p:nvPr/>
        </p:nvGrpSpPr>
        <p:grpSpPr>
          <a:xfrm>
            <a:off x="11249003" y="7663675"/>
            <a:ext cx="9881528" cy="10973580"/>
            <a:chOff x="11249003" y="8383755"/>
            <a:chExt cx="9881528" cy="10973580"/>
          </a:xfrm>
        </p:grpSpPr>
        <p:sp>
          <p:nvSpPr>
            <p:cNvPr id="79" name="Text Box 1685"/>
            <p:cNvSpPr txBox="1">
              <a:spLocks noChangeArrowheads="1"/>
            </p:cNvSpPr>
            <p:nvPr/>
          </p:nvSpPr>
          <p:spPr bwMode="auto">
            <a:xfrm>
              <a:off x="11269307" y="8383755"/>
              <a:ext cx="9861224" cy="5457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52829" tIns="26414" rIns="52829" bIns="26414">
              <a:spAutoFit/>
            </a:bodyPr>
            <a:lstStyle>
              <a:lvl1pPr defTabSz="5186680">
                <a:spcBef>
                  <a:spcPct val="20000"/>
                </a:spcBef>
                <a:buFont typeface="Arial" panose="020B0604020202020204" pitchFamily="34" charset="0"/>
                <a:buChar char="•"/>
                <a:defRPr sz="183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5186680">
                <a:spcBef>
                  <a:spcPct val="20000"/>
                </a:spcBef>
                <a:buFont typeface="Arial" panose="020B0604020202020204" pitchFamily="34" charset="0"/>
                <a:buChar char="–"/>
                <a:defRPr sz="159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5186680">
                <a:spcBef>
                  <a:spcPct val="20000"/>
                </a:spcBef>
                <a:buFont typeface="Arial" panose="020B0604020202020204" pitchFamily="34" charset="0"/>
                <a:buChar char="•"/>
                <a:defRPr sz="135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5186680">
                <a:spcBef>
                  <a:spcPct val="20000"/>
                </a:spcBef>
                <a:buFont typeface="Arial" panose="020B0604020202020204" pitchFamily="34" charset="0"/>
                <a:buChar char="–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5186680">
                <a:spcBef>
                  <a:spcPct val="20000"/>
                </a:spcBef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3200" b="1" dirty="0"/>
                <a:t>2. title</a:t>
              </a:r>
              <a:endParaRPr lang="en-US" altLang="zh-CN" sz="3200" b="1" dirty="0"/>
            </a:p>
          </p:txBody>
        </p:sp>
        <p:sp>
          <p:nvSpPr>
            <p:cNvPr id="2" name="矩形 1"/>
            <p:cNvSpPr/>
            <p:nvPr/>
          </p:nvSpPr>
          <p:spPr>
            <a:xfrm>
              <a:off x="11269306" y="9032934"/>
              <a:ext cx="9861224" cy="9727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" name="Text Box 1882"/>
            <p:cNvSpPr txBox="1">
              <a:spLocks noChangeArrowheads="1"/>
            </p:cNvSpPr>
            <p:nvPr/>
          </p:nvSpPr>
          <p:spPr bwMode="auto">
            <a:xfrm>
              <a:off x="11249003" y="18934659"/>
              <a:ext cx="9488874" cy="4226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52829" tIns="26414" rIns="52829" bIns="26414">
              <a:spAutoFit/>
            </a:bodyPr>
            <a:lstStyle>
              <a:lvl1pPr defTabSz="5186680">
                <a:spcBef>
                  <a:spcPct val="20000"/>
                </a:spcBef>
                <a:buFont typeface="Arial" panose="020B0604020202020204" pitchFamily="34" charset="0"/>
                <a:buChar char="•"/>
                <a:defRPr sz="183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5186680">
                <a:spcBef>
                  <a:spcPct val="20000"/>
                </a:spcBef>
                <a:buFont typeface="Arial" panose="020B0604020202020204" pitchFamily="34" charset="0"/>
                <a:buChar char="–"/>
                <a:defRPr sz="159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5186680">
                <a:spcBef>
                  <a:spcPct val="20000"/>
                </a:spcBef>
                <a:buFont typeface="Arial" panose="020B0604020202020204" pitchFamily="34" charset="0"/>
                <a:buChar char="•"/>
                <a:defRPr sz="135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5186680">
                <a:spcBef>
                  <a:spcPct val="20000"/>
                </a:spcBef>
                <a:buFont typeface="Arial" panose="020B0604020202020204" pitchFamily="34" charset="0"/>
                <a:buChar char="–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5186680">
                <a:spcBef>
                  <a:spcPct val="20000"/>
                </a:spcBef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 dirty="0"/>
                <a:t>Figure legends</a:t>
              </a:r>
              <a:endParaRPr lang="zh-CN" altLang="en-US" sz="2400" dirty="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79985" y="23228139"/>
            <a:ext cx="9881528" cy="10973580"/>
            <a:chOff x="11249003" y="8383755"/>
            <a:chExt cx="9881528" cy="10973580"/>
          </a:xfrm>
        </p:grpSpPr>
        <p:sp>
          <p:nvSpPr>
            <p:cNvPr id="16" name="Text Box 1685"/>
            <p:cNvSpPr txBox="1">
              <a:spLocks noChangeArrowheads="1"/>
            </p:cNvSpPr>
            <p:nvPr/>
          </p:nvSpPr>
          <p:spPr bwMode="auto">
            <a:xfrm>
              <a:off x="11269307" y="8383755"/>
              <a:ext cx="9861224" cy="5457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52829" tIns="26414" rIns="52829" bIns="26414">
              <a:spAutoFit/>
            </a:bodyPr>
            <a:lstStyle>
              <a:lvl1pPr defTabSz="5186680">
                <a:spcBef>
                  <a:spcPct val="20000"/>
                </a:spcBef>
                <a:buFont typeface="Arial" panose="020B0604020202020204" pitchFamily="34" charset="0"/>
                <a:buChar char="•"/>
                <a:defRPr sz="183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5186680">
                <a:spcBef>
                  <a:spcPct val="20000"/>
                </a:spcBef>
                <a:buFont typeface="Arial" panose="020B0604020202020204" pitchFamily="34" charset="0"/>
                <a:buChar char="–"/>
                <a:defRPr sz="159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5186680">
                <a:spcBef>
                  <a:spcPct val="20000"/>
                </a:spcBef>
                <a:buFont typeface="Arial" panose="020B0604020202020204" pitchFamily="34" charset="0"/>
                <a:buChar char="•"/>
                <a:defRPr sz="135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5186680">
                <a:spcBef>
                  <a:spcPct val="20000"/>
                </a:spcBef>
                <a:buFont typeface="Arial" panose="020B0604020202020204" pitchFamily="34" charset="0"/>
                <a:buChar char="–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5186680">
                <a:spcBef>
                  <a:spcPct val="20000"/>
                </a:spcBef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3200" b="1" dirty="0"/>
                <a:t>1. title</a:t>
              </a:r>
              <a:endParaRPr lang="en-US" altLang="zh-CN" sz="3200" b="1" dirty="0"/>
            </a:p>
          </p:txBody>
        </p:sp>
        <p:sp>
          <p:nvSpPr>
            <p:cNvPr id="17" name="矩形 16"/>
            <p:cNvSpPr/>
            <p:nvPr/>
          </p:nvSpPr>
          <p:spPr>
            <a:xfrm>
              <a:off x="11269306" y="9032934"/>
              <a:ext cx="9861224" cy="9727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" name="Text Box 1882"/>
            <p:cNvSpPr txBox="1">
              <a:spLocks noChangeArrowheads="1"/>
            </p:cNvSpPr>
            <p:nvPr/>
          </p:nvSpPr>
          <p:spPr bwMode="auto">
            <a:xfrm>
              <a:off x="11249003" y="18934659"/>
              <a:ext cx="9488874" cy="4226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52829" tIns="26414" rIns="52829" bIns="26414">
              <a:spAutoFit/>
            </a:bodyPr>
            <a:lstStyle>
              <a:lvl1pPr defTabSz="5186680">
                <a:spcBef>
                  <a:spcPct val="20000"/>
                </a:spcBef>
                <a:buFont typeface="Arial" panose="020B0604020202020204" pitchFamily="34" charset="0"/>
                <a:buChar char="•"/>
                <a:defRPr sz="183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5186680">
                <a:spcBef>
                  <a:spcPct val="20000"/>
                </a:spcBef>
                <a:buFont typeface="Arial" panose="020B0604020202020204" pitchFamily="34" charset="0"/>
                <a:buChar char="–"/>
                <a:defRPr sz="159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5186680">
                <a:spcBef>
                  <a:spcPct val="20000"/>
                </a:spcBef>
                <a:buFont typeface="Arial" panose="020B0604020202020204" pitchFamily="34" charset="0"/>
                <a:buChar char="•"/>
                <a:defRPr sz="135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5186680">
                <a:spcBef>
                  <a:spcPct val="20000"/>
                </a:spcBef>
                <a:buFont typeface="Arial" panose="020B0604020202020204" pitchFamily="34" charset="0"/>
                <a:buChar char="–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5186680">
                <a:spcBef>
                  <a:spcPct val="20000"/>
                </a:spcBef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 dirty="0"/>
                <a:t>Figure legends</a:t>
              </a:r>
              <a:endParaRPr lang="zh-CN" altLang="en-US" sz="2400" dirty="0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1226340" y="31869099"/>
            <a:ext cx="9881528" cy="10973580"/>
            <a:chOff x="11249003" y="8383755"/>
            <a:chExt cx="9881528" cy="10973580"/>
          </a:xfrm>
        </p:grpSpPr>
        <p:sp>
          <p:nvSpPr>
            <p:cNvPr id="24" name="Text Box 1685"/>
            <p:cNvSpPr txBox="1">
              <a:spLocks noChangeArrowheads="1"/>
            </p:cNvSpPr>
            <p:nvPr/>
          </p:nvSpPr>
          <p:spPr bwMode="auto">
            <a:xfrm>
              <a:off x="11269307" y="8383755"/>
              <a:ext cx="9861224" cy="5457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52829" tIns="26414" rIns="52829" bIns="26414">
              <a:spAutoFit/>
            </a:bodyPr>
            <a:lstStyle>
              <a:lvl1pPr defTabSz="5186680">
                <a:spcBef>
                  <a:spcPct val="20000"/>
                </a:spcBef>
                <a:buFont typeface="Arial" panose="020B0604020202020204" pitchFamily="34" charset="0"/>
                <a:buChar char="•"/>
                <a:defRPr sz="183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5186680">
                <a:spcBef>
                  <a:spcPct val="20000"/>
                </a:spcBef>
                <a:buFont typeface="Arial" panose="020B0604020202020204" pitchFamily="34" charset="0"/>
                <a:buChar char="–"/>
                <a:defRPr sz="159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5186680">
                <a:spcBef>
                  <a:spcPct val="20000"/>
                </a:spcBef>
                <a:buFont typeface="Arial" panose="020B0604020202020204" pitchFamily="34" charset="0"/>
                <a:buChar char="•"/>
                <a:defRPr sz="135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5186680">
                <a:spcBef>
                  <a:spcPct val="20000"/>
                </a:spcBef>
                <a:buFont typeface="Arial" panose="020B0604020202020204" pitchFamily="34" charset="0"/>
                <a:buChar char="–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5186680">
                <a:spcBef>
                  <a:spcPct val="20000"/>
                </a:spcBef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3200" b="1" dirty="0"/>
                <a:t>4. title</a:t>
              </a:r>
              <a:endParaRPr lang="en-US" altLang="zh-CN" sz="3200" b="1" dirty="0"/>
            </a:p>
          </p:txBody>
        </p:sp>
        <p:sp>
          <p:nvSpPr>
            <p:cNvPr id="25" name="矩形 24"/>
            <p:cNvSpPr/>
            <p:nvPr/>
          </p:nvSpPr>
          <p:spPr>
            <a:xfrm>
              <a:off x="11269306" y="9032934"/>
              <a:ext cx="9861224" cy="9727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6" name="Text Box 1882"/>
            <p:cNvSpPr txBox="1">
              <a:spLocks noChangeArrowheads="1"/>
            </p:cNvSpPr>
            <p:nvPr/>
          </p:nvSpPr>
          <p:spPr bwMode="auto">
            <a:xfrm>
              <a:off x="11249003" y="18934659"/>
              <a:ext cx="9488874" cy="4226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52829" tIns="26414" rIns="52829" bIns="26414">
              <a:spAutoFit/>
            </a:bodyPr>
            <a:lstStyle>
              <a:lvl1pPr defTabSz="5186680">
                <a:spcBef>
                  <a:spcPct val="20000"/>
                </a:spcBef>
                <a:buFont typeface="Arial" panose="020B0604020202020204" pitchFamily="34" charset="0"/>
                <a:buChar char="•"/>
                <a:defRPr sz="183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5186680">
                <a:spcBef>
                  <a:spcPct val="20000"/>
                </a:spcBef>
                <a:buFont typeface="Arial" panose="020B0604020202020204" pitchFamily="34" charset="0"/>
                <a:buChar char="–"/>
                <a:defRPr sz="159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5186680">
                <a:spcBef>
                  <a:spcPct val="20000"/>
                </a:spcBef>
                <a:buFont typeface="Arial" panose="020B0604020202020204" pitchFamily="34" charset="0"/>
                <a:buChar char="•"/>
                <a:defRPr sz="135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5186680">
                <a:spcBef>
                  <a:spcPct val="20000"/>
                </a:spcBef>
                <a:buFont typeface="Arial" panose="020B0604020202020204" pitchFamily="34" charset="0"/>
                <a:buChar char="–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5186680">
                <a:spcBef>
                  <a:spcPct val="20000"/>
                </a:spcBef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 dirty="0"/>
                <a:t>Figure legends</a:t>
              </a:r>
              <a:endParaRPr lang="zh-CN" altLang="en-US" sz="2400" dirty="0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2187619" y="7558759"/>
            <a:ext cx="9881528" cy="10973580"/>
            <a:chOff x="11249003" y="8383755"/>
            <a:chExt cx="9881528" cy="10973580"/>
          </a:xfrm>
        </p:grpSpPr>
        <p:sp>
          <p:nvSpPr>
            <p:cNvPr id="28" name="Text Box 1685"/>
            <p:cNvSpPr txBox="1">
              <a:spLocks noChangeArrowheads="1"/>
            </p:cNvSpPr>
            <p:nvPr/>
          </p:nvSpPr>
          <p:spPr bwMode="auto">
            <a:xfrm>
              <a:off x="11269307" y="8383755"/>
              <a:ext cx="9861224" cy="5457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52829" tIns="26414" rIns="52829" bIns="26414">
              <a:spAutoFit/>
            </a:bodyPr>
            <a:lstStyle>
              <a:lvl1pPr defTabSz="5186680">
                <a:spcBef>
                  <a:spcPct val="20000"/>
                </a:spcBef>
                <a:buFont typeface="Arial" panose="020B0604020202020204" pitchFamily="34" charset="0"/>
                <a:buChar char="•"/>
                <a:defRPr sz="183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5186680">
                <a:spcBef>
                  <a:spcPct val="20000"/>
                </a:spcBef>
                <a:buFont typeface="Arial" panose="020B0604020202020204" pitchFamily="34" charset="0"/>
                <a:buChar char="–"/>
                <a:defRPr sz="159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5186680">
                <a:spcBef>
                  <a:spcPct val="20000"/>
                </a:spcBef>
                <a:buFont typeface="Arial" panose="020B0604020202020204" pitchFamily="34" charset="0"/>
                <a:buChar char="•"/>
                <a:defRPr sz="135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5186680">
                <a:spcBef>
                  <a:spcPct val="20000"/>
                </a:spcBef>
                <a:buFont typeface="Arial" panose="020B0604020202020204" pitchFamily="34" charset="0"/>
                <a:buChar char="–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5186680">
                <a:spcBef>
                  <a:spcPct val="20000"/>
                </a:spcBef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3200" b="1" dirty="0"/>
                <a:t>5. title</a:t>
              </a:r>
              <a:endParaRPr lang="en-US" altLang="zh-CN" sz="3200" b="1" dirty="0"/>
            </a:p>
          </p:txBody>
        </p:sp>
        <p:sp>
          <p:nvSpPr>
            <p:cNvPr id="29" name="矩形 28"/>
            <p:cNvSpPr/>
            <p:nvPr/>
          </p:nvSpPr>
          <p:spPr>
            <a:xfrm>
              <a:off x="11269306" y="9032934"/>
              <a:ext cx="9861224" cy="9727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0" name="Text Box 1882"/>
            <p:cNvSpPr txBox="1">
              <a:spLocks noChangeArrowheads="1"/>
            </p:cNvSpPr>
            <p:nvPr/>
          </p:nvSpPr>
          <p:spPr bwMode="auto">
            <a:xfrm>
              <a:off x="11249003" y="18934659"/>
              <a:ext cx="9488874" cy="4226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52829" tIns="26414" rIns="52829" bIns="26414">
              <a:spAutoFit/>
            </a:bodyPr>
            <a:lstStyle>
              <a:lvl1pPr defTabSz="5186680">
                <a:spcBef>
                  <a:spcPct val="20000"/>
                </a:spcBef>
                <a:buFont typeface="Arial" panose="020B0604020202020204" pitchFamily="34" charset="0"/>
                <a:buChar char="•"/>
                <a:defRPr sz="183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5186680">
                <a:spcBef>
                  <a:spcPct val="20000"/>
                </a:spcBef>
                <a:buFont typeface="Arial" panose="020B0604020202020204" pitchFamily="34" charset="0"/>
                <a:buChar char="–"/>
                <a:defRPr sz="159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5186680">
                <a:spcBef>
                  <a:spcPct val="20000"/>
                </a:spcBef>
                <a:buFont typeface="Arial" panose="020B0604020202020204" pitchFamily="34" charset="0"/>
                <a:buChar char="•"/>
                <a:defRPr sz="135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5186680">
                <a:spcBef>
                  <a:spcPct val="20000"/>
                </a:spcBef>
                <a:buFont typeface="Arial" panose="020B0604020202020204" pitchFamily="34" charset="0"/>
                <a:buChar char="–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5186680">
                <a:spcBef>
                  <a:spcPct val="20000"/>
                </a:spcBef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 dirty="0"/>
                <a:t>Figure legends</a:t>
              </a:r>
              <a:endParaRPr lang="zh-CN" altLang="en-US" sz="2400" dirty="0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22187618" y="19872127"/>
            <a:ext cx="9881528" cy="10973580"/>
            <a:chOff x="11249003" y="8383755"/>
            <a:chExt cx="9881528" cy="10973580"/>
          </a:xfrm>
        </p:grpSpPr>
        <p:sp>
          <p:nvSpPr>
            <p:cNvPr id="32" name="Text Box 1685"/>
            <p:cNvSpPr txBox="1">
              <a:spLocks noChangeArrowheads="1"/>
            </p:cNvSpPr>
            <p:nvPr/>
          </p:nvSpPr>
          <p:spPr bwMode="auto">
            <a:xfrm>
              <a:off x="11269307" y="8383755"/>
              <a:ext cx="9861224" cy="5457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52829" tIns="26414" rIns="52829" bIns="26414">
              <a:spAutoFit/>
            </a:bodyPr>
            <a:lstStyle>
              <a:lvl1pPr defTabSz="5186680">
                <a:spcBef>
                  <a:spcPct val="20000"/>
                </a:spcBef>
                <a:buFont typeface="Arial" panose="020B0604020202020204" pitchFamily="34" charset="0"/>
                <a:buChar char="•"/>
                <a:defRPr sz="183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5186680">
                <a:spcBef>
                  <a:spcPct val="20000"/>
                </a:spcBef>
                <a:buFont typeface="Arial" panose="020B0604020202020204" pitchFamily="34" charset="0"/>
                <a:buChar char="–"/>
                <a:defRPr sz="159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5186680">
                <a:spcBef>
                  <a:spcPct val="20000"/>
                </a:spcBef>
                <a:buFont typeface="Arial" panose="020B0604020202020204" pitchFamily="34" charset="0"/>
                <a:buChar char="•"/>
                <a:defRPr sz="135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5186680">
                <a:spcBef>
                  <a:spcPct val="20000"/>
                </a:spcBef>
                <a:buFont typeface="Arial" panose="020B0604020202020204" pitchFamily="34" charset="0"/>
                <a:buChar char="–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5186680">
                <a:spcBef>
                  <a:spcPct val="20000"/>
                </a:spcBef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3200" b="1" dirty="0"/>
                <a:t>6. title</a:t>
              </a:r>
              <a:endParaRPr lang="en-US" altLang="zh-CN" sz="3200" b="1" dirty="0"/>
            </a:p>
          </p:txBody>
        </p:sp>
        <p:sp>
          <p:nvSpPr>
            <p:cNvPr id="33" name="矩形 32"/>
            <p:cNvSpPr/>
            <p:nvPr/>
          </p:nvSpPr>
          <p:spPr>
            <a:xfrm>
              <a:off x="11269306" y="9032934"/>
              <a:ext cx="9861224" cy="9727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4" name="Text Box 1882"/>
            <p:cNvSpPr txBox="1">
              <a:spLocks noChangeArrowheads="1"/>
            </p:cNvSpPr>
            <p:nvPr/>
          </p:nvSpPr>
          <p:spPr bwMode="auto">
            <a:xfrm>
              <a:off x="11249003" y="18934659"/>
              <a:ext cx="9488874" cy="4226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52829" tIns="26414" rIns="52829" bIns="26414">
              <a:spAutoFit/>
            </a:bodyPr>
            <a:lstStyle>
              <a:lvl1pPr defTabSz="5186680">
                <a:spcBef>
                  <a:spcPct val="20000"/>
                </a:spcBef>
                <a:buFont typeface="Arial" panose="020B0604020202020204" pitchFamily="34" charset="0"/>
                <a:buChar char="•"/>
                <a:defRPr sz="183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5186680">
                <a:spcBef>
                  <a:spcPct val="20000"/>
                </a:spcBef>
                <a:buFont typeface="Arial" panose="020B0604020202020204" pitchFamily="34" charset="0"/>
                <a:buChar char="–"/>
                <a:defRPr sz="159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5186680">
                <a:spcBef>
                  <a:spcPct val="20000"/>
                </a:spcBef>
                <a:buFont typeface="Arial" panose="020B0604020202020204" pitchFamily="34" charset="0"/>
                <a:buChar char="•"/>
                <a:defRPr sz="135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5186680">
                <a:spcBef>
                  <a:spcPct val="20000"/>
                </a:spcBef>
                <a:buFont typeface="Arial" panose="020B0604020202020204" pitchFamily="34" charset="0"/>
                <a:buChar char="–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5186680">
                <a:spcBef>
                  <a:spcPct val="20000"/>
                </a:spcBef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 dirty="0"/>
                <a:t>Figure legends</a:t>
              </a:r>
              <a:endParaRPr lang="zh-CN" altLang="en-US" sz="2400" dirty="0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1206960" y="19872127"/>
            <a:ext cx="9881528" cy="10973580"/>
            <a:chOff x="11249003" y="8383755"/>
            <a:chExt cx="9881528" cy="10973580"/>
          </a:xfrm>
        </p:grpSpPr>
        <p:sp>
          <p:nvSpPr>
            <p:cNvPr id="45" name="Text Box 1685"/>
            <p:cNvSpPr txBox="1">
              <a:spLocks noChangeArrowheads="1"/>
            </p:cNvSpPr>
            <p:nvPr/>
          </p:nvSpPr>
          <p:spPr bwMode="auto">
            <a:xfrm>
              <a:off x="11269307" y="8383755"/>
              <a:ext cx="9861224" cy="5457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52829" tIns="26414" rIns="52829" bIns="26414">
              <a:spAutoFit/>
            </a:bodyPr>
            <a:lstStyle>
              <a:lvl1pPr defTabSz="5186680">
                <a:spcBef>
                  <a:spcPct val="20000"/>
                </a:spcBef>
                <a:buFont typeface="Arial" panose="020B0604020202020204" pitchFamily="34" charset="0"/>
                <a:buChar char="•"/>
                <a:defRPr sz="183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5186680">
                <a:spcBef>
                  <a:spcPct val="20000"/>
                </a:spcBef>
                <a:buFont typeface="Arial" panose="020B0604020202020204" pitchFamily="34" charset="0"/>
                <a:buChar char="–"/>
                <a:defRPr sz="159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5186680">
                <a:spcBef>
                  <a:spcPct val="20000"/>
                </a:spcBef>
                <a:buFont typeface="Arial" panose="020B0604020202020204" pitchFamily="34" charset="0"/>
                <a:buChar char="•"/>
                <a:defRPr sz="135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5186680">
                <a:spcBef>
                  <a:spcPct val="20000"/>
                </a:spcBef>
                <a:buFont typeface="Arial" panose="020B0604020202020204" pitchFamily="34" charset="0"/>
                <a:buChar char="–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5186680">
                <a:spcBef>
                  <a:spcPct val="20000"/>
                </a:spcBef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3200" b="1" dirty="0"/>
                <a:t>3. title</a:t>
              </a:r>
              <a:endParaRPr lang="en-US" altLang="zh-CN" sz="3200" b="1" dirty="0"/>
            </a:p>
          </p:txBody>
        </p:sp>
        <p:sp>
          <p:nvSpPr>
            <p:cNvPr id="46" name="矩形 45"/>
            <p:cNvSpPr/>
            <p:nvPr/>
          </p:nvSpPr>
          <p:spPr>
            <a:xfrm>
              <a:off x="11269306" y="9032934"/>
              <a:ext cx="9861224" cy="9727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7" name="Text Box 1882"/>
            <p:cNvSpPr txBox="1">
              <a:spLocks noChangeArrowheads="1"/>
            </p:cNvSpPr>
            <p:nvPr/>
          </p:nvSpPr>
          <p:spPr bwMode="auto">
            <a:xfrm>
              <a:off x="11249003" y="18934659"/>
              <a:ext cx="9488874" cy="4226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52829" tIns="26414" rIns="52829" bIns="26414">
              <a:spAutoFit/>
            </a:bodyPr>
            <a:lstStyle>
              <a:lvl1pPr defTabSz="5186680">
                <a:spcBef>
                  <a:spcPct val="20000"/>
                </a:spcBef>
                <a:buFont typeface="Arial" panose="020B0604020202020204" pitchFamily="34" charset="0"/>
                <a:buChar char="•"/>
                <a:defRPr sz="183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5186680">
                <a:spcBef>
                  <a:spcPct val="20000"/>
                </a:spcBef>
                <a:buFont typeface="Arial" panose="020B0604020202020204" pitchFamily="34" charset="0"/>
                <a:buChar char="–"/>
                <a:defRPr sz="159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5186680">
                <a:spcBef>
                  <a:spcPct val="20000"/>
                </a:spcBef>
                <a:buFont typeface="Arial" panose="020B0604020202020204" pitchFamily="34" charset="0"/>
                <a:buChar char="•"/>
                <a:defRPr sz="135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5186680">
                <a:spcBef>
                  <a:spcPct val="20000"/>
                </a:spcBef>
                <a:buFont typeface="Arial" panose="020B0604020202020204" pitchFamily="34" charset="0"/>
                <a:buChar char="–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5186680">
                <a:spcBef>
                  <a:spcPct val="20000"/>
                </a:spcBef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518668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13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 dirty="0"/>
                <a:t>Figure legends</a:t>
              </a:r>
              <a:endParaRPr lang="zh-CN" altLang="en-US" sz="2400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329</Words>
  <Application>WPS 演示</Application>
  <PresentationFormat>自定义</PresentationFormat>
  <Paragraphs>53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微软雅黑</vt:lpstr>
      <vt:lpstr>Times New Roman</vt:lpstr>
      <vt:lpstr>Calibri</vt:lpstr>
      <vt:lpstr>Arial Unicode MS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cdd</dc:creator>
  <cp:lastModifiedBy>熙凡</cp:lastModifiedBy>
  <cp:revision>76</cp:revision>
  <dcterms:created xsi:type="dcterms:W3CDTF">2014-12-24T06:26:00Z</dcterms:created>
  <dcterms:modified xsi:type="dcterms:W3CDTF">2026-10-08T02:12:09Z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AF793160B0534C6995AE94B043A89FC0_12</vt:lpwstr>
  </property>
</Properties>
</file>