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32399288" cy="43200638"/>
  <p:notesSz cx="6858000" cy="9144000"/>
  <p:defaultTextStyle>
    <a:defPPr>
      <a:defRPr lang="zh-CN"/>
    </a:defPPr>
    <a:lvl1pPr marL="0" algn="l" defTabSz="431990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9635" algn="l" defTabSz="431990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19905" algn="l" defTabSz="431990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79540" algn="l" defTabSz="431990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39175" algn="l" defTabSz="431990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99445" algn="l" defTabSz="431990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59080" algn="l" defTabSz="431990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18715" algn="l" defTabSz="431990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78985" algn="l" defTabSz="431990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200" autoAdjust="0"/>
  </p:normalViewPr>
  <p:slideViewPr>
    <p:cSldViewPr>
      <p:cViewPr varScale="1">
        <p:scale>
          <a:sx n="20" d="100"/>
          <a:sy n="20" d="100"/>
        </p:scale>
        <p:origin x="2778" y="150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29947" y="13420201"/>
            <a:ext cx="27539395" cy="9260137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59894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9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0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0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0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E867-B78A-4621-B1A8-5D5B2824FB8F}" type="datetimeFigureOut">
              <a:rPr lang="zh-CN" altLang="en-US" smtClean="0"/>
              <a:t>2023/11/2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66C8-5C6A-4E23-BACC-D32CE67F9F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E867-B78A-4621-B1A8-5D5B2824FB8F}" type="datetimeFigureOut">
              <a:rPr lang="zh-CN" altLang="en-US" smtClean="0"/>
              <a:t>2023/11/2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66C8-5C6A-4E23-BACC-D32CE67F9F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3489484" y="1730031"/>
            <a:ext cx="7289840" cy="3686054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619965" y="1730031"/>
            <a:ext cx="21329531" cy="3686054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E867-B78A-4621-B1A8-5D5B2824FB8F}" type="datetimeFigureOut">
              <a:rPr lang="zh-CN" altLang="en-US" smtClean="0"/>
              <a:t>2023/11/2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66C8-5C6A-4E23-BACC-D32CE67F9F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E867-B78A-4621-B1A8-5D5B2824FB8F}" type="datetimeFigureOut">
              <a:rPr lang="zh-CN" altLang="en-US" smtClean="0"/>
              <a:t>2023/11/2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66C8-5C6A-4E23-BACC-D32CE67F9F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9320" y="27760414"/>
            <a:ext cx="27539395" cy="8580127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59320" y="18310277"/>
            <a:ext cx="27539395" cy="9450136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9905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17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044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0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0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0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025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E867-B78A-4621-B1A8-5D5B2824FB8F}" type="datetimeFigureOut">
              <a:rPr lang="zh-CN" altLang="en-US" smtClean="0"/>
              <a:t>2023/11/2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66C8-5C6A-4E23-BACC-D32CE67F9F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619964" y="10080153"/>
            <a:ext cx="14309686" cy="28510424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469639" y="10080153"/>
            <a:ext cx="14309686" cy="28510424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E867-B78A-4621-B1A8-5D5B2824FB8F}" type="datetimeFigureOut">
              <a:rPr lang="zh-CN" altLang="en-US" smtClean="0"/>
              <a:t>2023/11/2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66C8-5C6A-4E23-BACC-D32CE67F9F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19965" y="9670146"/>
            <a:ext cx="14315312" cy="4030057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19905" indent="0">
              <a:buNone/>
              <a:defRPr sz="8500" b="1"/>
            </a:lvl3pPr>
            <a:lvl4pPr marL="6480175" indent="0">
              <a:buNone/>
              <a:defRPr sz="7600" b="1"/>
            </a:lvl4pPr>
            <a:lvl5pPr marL="8640445" indent="0">
              <a:buNone/>
              <a:defRPr sz="7600" b="1"/>
            </a:lvl5pPr>
            <a:lvl6pPr marL="10800080" indent="0">
              <a:buNone/>
              <a:defRPr sz="7600" b="1"/>
            </a:lvl6pPr>
            <a:lvl7pPr marL="12960350" indent="0">
              <a:buNone/>
              <a:defRPr sz="7600" b="1"/>
            </a:lvl7pPr>
            <a:lvl8pPr marL="15120620" indent="0">
              <a:buNone/>
              <a:defRPr sz="7600" b="1"/>
            </a:lvl8pPr>
            <a:lvl9pPr marL="17280255" indent="0">
              <a:buNone/>
              <a:defRPr sz="7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19965" y="13700203"/>
            <a:ext cx="14315312" cy="24890370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58390" y="9670146"/>
            <a:ext cx="14320935" cy="4030057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19905" indent="0">
              <a:buNone/>
              <a:defRPr sz="8500" b="1"/>
            </a:lvl3pPr>
            <a:lvl4pPr marL="6480175" indent="0">
              <a:buNone/>
              <a:defRPr sz="7600" b="1"/>
            </a:lvl4pPr>
            <a:lvl5pPr marL="8640445" indent="0">
              <a:buNone/>
              <a:defRPr sz="7600" b="1"/>
            </a:lvl5pPr>
            <a:lvl6pPr marL="10800080" indent="0">
              <a:buNone/>
              <a:defRPr sz="7600" b="1"/>
            </a:lvl6pPr>
            <a:lvl7pPr marL="12960350" indent="0">
              <a:buNone/>
              <a:defRPr sz="7600" b="1"/>
            </a:lvl7pPr>
            <a:lvl8pPr marL="15120620" indent="0">
              <a:buNone/>
              <a:defRPr sz="7600" b="1"/>
            </a:lvl8pPr>
            <a:lvl9pPr marL="17280255" indent="0">
              <a:buNone/>
              <a:defRPr sz="7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58390" y="13700203"/>
            <a:ext cx="14320935" cy="24890370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E867-B78A-4621-B1A8-5D5B2824FB8F}" type="datetimeFigureOut">
              <a:rPr lang="zh-CN" altLang="en-US" smtClean="0"/>
              <a:t>2023/11/2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66C8-5C6A-4E23-BACC-D32CE67F9F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E867-B78A-4621-B1A8-5D5B2824FB8F}" type="datetimeFigureOut">
              <a:rPr lang="zh-CN" altLang="en-US" smtClean="0"/>
              <a:t>2023/11/2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66C8-5C6A-4E23-BACC-D32CE67F9F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E867-B78A-4621-B1A8-5D5B2824FB8F}" type="datetimeFigureOut">
              <a:rPr lang="zh-CN" altLang="en-US" smtClean="0"/>
              <a:t>2023/11/2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66C8-5C6A-4E23-BACC-D32CE67F9F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19967" y="1720026"/>
            <a:ext cx="10659142" cy="7320108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67221" y="1720028"/>
            <a:ext cx="18112102" cy="36870548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19967" y="9040137"/>
            <a:ext cx="10659142" cy="29550440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19905" indent="0">
              <a:buNone/>
              <a:defRPr sz="4700"/>
            </a:lvl3pPr>
            <a:lvl4pPr marL="6480175" indent="0">
              <a:buNone/>
              <a:defRPr sz="4300"/>
            </a:lvl4pPr>
            <a:lvl5pPr marL="8640445" indent="0">
              <a:buNone/>
              <a:defRPr sz="4300"/>
            </a:lvl5pPr>
            <a:lvl6pPr marL="10800080" indent="0">
              <a:buNone/>
              <a:defRPr sz="4300"/>
            </a:lvl6pPr>
            <a:lvl7pPr marL="12960350" indent="0">
              <a:buNone/>
              <a:defRPr sz="4300"/>
            </a:lvl7pPr>
            <a:lvl8pPr marL="15120620" indent="0">
              <a:buNone/>
              <a:defRPr sz="4300"/>
            </a:lvl8pPr>
            <a:lvl9pPr marL="17280255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E867-B78A-4621-B1A8-5D5B2824FB8F}" type="datetimeFigureOut">
              <a:rPr lang="zh-CN" altLang="en-US" smtClean="0"/>
              <a:t>2023/11/2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66C8-5C6A-4E23-BACC-D32CE67F9F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50488" y="30240447"/>
            <a:ext cx="19439573" cy="357005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350488" y="3860057"/>
            <a:ext cx="19439573" cy="25920383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19905" indent="0">
              <a:buNone/>
              <a:defRPr sz="11300"/>
            </a:lvl3pPr>
            <a:lvl4pPr marL="6480175" indent="0">
              <a:buNone/>
              <a:defRPr sz="9500"/>
            </a:lvl4pPr>
            <a:lvl5pPr marL="8640445" indent="0">
              <a:buNone/>
              <a:defRPr sz="9500"/>
            </a:lvl5pPr>
            <a:lvl6pPr marL="10800080" indent="0">
              <a:buNone/>
              <a:defRPr sz="9500"/>
            </a:lvl6pPr>
            <a:lvl7pPr marL="12960350" indent="0">
              <a:buNone/>
              <a:defRPr sz="9500"/>
            </a:lvl7pPr>
            <a:lvl8pPr marL="15120620" indent="0">
              <a:buNone/>
              <a:defRPr sz="9500"/>
            </a:lvl8pPr>
            <a:lvl9pPr marL="17280255" indent="0">
              <a:buNone/>
              <a:defRPr sz="9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0488" y="33810503"/>
            <a:ext cx="19439573" cy="5070072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19905" indent="0">
              <a:buNone/>
              <a:defRPr sz="4700"/>
            </a:lvl3pPr>
            <a:lvl4pPr marL="6480175" indent="0">
              <a:buNone/>
              <a:defRPr sz="4300"/>
            </a:lvl4pPr>
            <a:lvl5pPr marL="8640445" indent="0">
              <a:buNone/>
              <a:defRPr sz="4300"/>
            </a:lvl5pPr>
            <a:lvl6pPr marL="10800080" indent="0">
              <a:buNone/>
              <a:defRPr sz="4300"/>
            </a:lvl6pPr>
            <a:lvl7pPr marL="12960350" indent="0">
              <a:buNone/>
              <a:defRPr sz="4300"/>
            </a:lvl7pPr>
            <a:lvl8pPr marL="15120620" indent="0">
              <a:buNone/>
              <a:defRPr sz="4300"/>
            </a:lvl8pPr>
            <a:lvl9pPr marL="17280255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E867-B78A-4621-B1A8-5D5B2824FB8F}" type="datetimeFigureOut">
              <a:rPr lang="zh-CN" altLang="en-US" smtClean="0"/>
              <a:t>2023/11/2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66C8-5C6A-4E23-BACC-D32CE67F9F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19965" y="10080153"/>
            <a:ext cx="29159359" cy="28510424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19965" y="40040595"/>
            <a:ext cx="7559834" cy="230003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0E867-B78A-4621-B1A8-5D5B2824FB8F}" type="datetimeFigureOut">
              <a:rPr lang="zh-CN" altLang="en-US" smtClean="0"/>
              <a:t>2023/11/2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069757" y="40040595"/>
            <a:ext cx="10259775" cy="230003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219491" y="40040595"/>
            <a:ext cx="7559834" cy="230003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166C8-5C6A-4E23-BACC-D32CE67F9F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905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9885" indent="-1619885" algn="l" defTabSz="43199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280" indent="-1350010" algn="l" defTabSz="4319905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40" indent="-1080135" algn="l" defTabSz="43199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310" indent="-1080135" algn="l" defTabSz="4319905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9945" indent="-1080135" algn="l" defTabSz="4319905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0215" indent="-1080135" algn="l" defTabSz="4319905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0485" indent="-1080135" algn="l" defTabSz="4319905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0120" indent="-1080135" algn="l" defTabSz="4319905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0390" indent="-1080135" algn="l" defTabSz="4319905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31990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1990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5" algn="l" defTabSz="431990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175" algn="l" defTabSz="431990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445" algn="l" defTabSz="431990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80" algn="l" defTabSz="431990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350" algn="l" defTabSz="431990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620" algn="l" defTabSz="431990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255" algn="l" defTabSz="4319905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CA1B5CFA-0B75-4F68-8A78-E3F41D1E478B}"/>
              </a:ext>
            </a:extLst>
          </p:cNvPr>
          <p:cNvSpPr/>
          <p:nvPr/>
        </p:nvSpPr>
        <p:spPr>
          <a:xfrm>
            <a:off x="2156" y="0"/>
            <a:ext cx="32399288" cy="3481291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1812635"/>
            <a:ext cx="323992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9600" b="1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2023</a:t>
            </a:r>
            <a:r>
              <a:rPr lang="zh-CN" altLang="en-US" sz="9600" b="1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年</a:t>
            </a:r>
            <a:r>
              <a:rPr lang="zh-CN" altLang="en-US" sz="9600" b="1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江苏省研究生生命科学学术创新论坛</a:t>
            </a: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xmlns="" id="{DE13E16D-9C0F-4DF3-BD2F-047317A26B3C}"/>
              </a:ext>
            </a:extLst>
          </p:cNvPr>
          <p:cNvCxnSpPr>
            <a:cxnSpLocks/>
          </p:cNvCxnSpPr>
          <p:nvPr/>
        </p:nvCxnSpPr>
        <p:spPr>
          <a:xfrm flipV="1">
            <a:off x="-51868" y="3462020"/>
            <a:ext cx="32451156" cy="11113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26280764" y="285951"/>
            <a:ext cx="505854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No. xxx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9422BCBD-C78A-423F-9FC6-7659E07C4BF2}"/>
              </a:ext>
            </a:extLst>
          </p:cNvPr>
          <p:cNvSpPr txBox="1">
            <a:spLocks/>
          </p:cNvSpPr>
          <p:nvPr/>
        </p:nvSpPr>
        <p:spPr>
          <a:xfrm>
            <a:off x="2374108" y="4390407"/>
            <a:ext cx="27651072" cy="1955049"/>
          </a:xfrm>
        </p:spPr>
        <p:txBody>
          <a:bodyPr/>
          <a:lstStyle>
            <a:lvl1pPr algn="ctr" defTabSz="4319905" rtl="0" eaLnBrk="1" latinLnBrk="0" hangingPunct="1">
              <a:spcBef>
                <a:spcPct val="0"/>
              </a:spcBef>
              <a:buNone/>
              <a:defRPr sz="20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5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Title (Arial 54)</a:t>
            </a:r>
            <a:r>
              <a:rPr lang="en-US" altLang="zh-CN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TextBox 49">
            <a:extLst>
              <a:ext uri="{FF2B5EF4-FFF2-40B4-BE49-F238E27FC236}">
                <a16:creationId xmlns:a16="http://schemas.microsoft.com/office/drawing/2014/main" xmlns="" id="{DFE22BAB-FACA-4A95-95C5-4268FECC8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2520" y="5830567"/>
            <a:ext cx="26374248" cy="116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2829" tIns="26414" rIns="52829" bIns="26414">
            <a:spAutoFit/>
          </a:bodyPr>
          <a:lstStyle>
            <a:lvl1pPr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8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5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86363">
              <a:spcBef>
                <a:spcPct val="20000"/>
              </a:spcBef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Name of Authors (Arial 36)</a:t>
            </a:r>
            <a:endParaRPr lang="en-US" altLang="zh-CN" sz="3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Name of Affiliations (Arial 36)</a:t>
            </a:r>
          </a:p>
        </p:txBody>
      </p:sp>
      <p:sp>
        <p:nvSpPr>
          <p:cNvPr id="36" name="TextBox 12">
            <a:extLst>
              <a:ext uri="{FF2B5EF4-FFF2-40B4-BE49-F238E27FC236}">
                <a16:creationId xmlns:a16="http://schemas.microsoft.com/office/drawing/2014/main" xmlns="" id="{99A4B854-C5A6-4CF0-B5A0-934D919AF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02" y="7702775"/>
            <a:ext cx="9896265" cy="109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2829" tIns="26414" rIns="52829" bIns="26414">
            <a:spAutoFit/>
          </a:bodyPr>
          <a:lstStyle>
            <a:lvl1pPr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8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5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86363">
              <a:spcBef>
                <a:spcPct val="20000"/>
              </a:spcBef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zh-CN" sz="4000" b="1" i="1" u="sng" dirty="0"/>
              <a:t>Introduction</a:t>
            </a:r>
            <a:endParaRPr lang="en-GB" altLang="zh-CN" sz="3600" b="1" i="1" u="sng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 err="1"/>
              <a:t>xxxxxx</a:t>
            </a:r>
            <a:endParaRPr lang="en-US" altLang="zh-CN" sz="2800" dirty="0"/>
          </a:p>
        </p:txBody>
      </p:sp>
      <p:sp>
        <p:nvSpPr>
          <p:cNvPr id="37" name="TextBox 4751">
            <a:extLst>
              <a:ext uri="{FF2B5EF4-FFF2-40B4-BE49-F238E27FC236}">
                <a16:creationId xmlns:a16="http://schemas.microsoft.com/office/drawing/2014/main" xmlns="" id="{479203C7-24DC-4B06-BFCA-D9772C603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02" y="16414921"/>
            <a:ext cx="6996077" cy="288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2829" tIns="26414" rIns="52829" bIns="26414">
            <a:spAutoFit/>
          </a:bodyPr>
          <a:lstStyle>
            <a:lvl1pPr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8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5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86363">
              <a:spcBef>
                <a:spcPct val="20000"/>
              </a:spcBef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3600" b="1" i="1" u="sng" dirty="0"/>
              <a:t>Materials</a:t>
            </a:r>
            <a:r>
              <a:rPr lang="en-US" altLang="zh-CN" sz="4000" i="1" u="sng" dirty="0"/>
              <a:t> </a:t>
            </a:r>
            <a:r>
              <a:rPr lang="en-US" altLang="zh-CN" sz="4000" b="1" i="1" u="sng" dirty="0"/>
              <a:t>and Methods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zh-CN" sz="2400" dirty="0" err="1"/>
              <a:t>xxxxxx</a:t>
            </a:r>
            <a:endParaRPr lang="en-US" altLang="zh-CN" sz="2400" dirty="0"/>
          </a:p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zh-CN" sz="2400" dirty="0" err="1"/>
              <a:t>xxxxxx</a:t>
            </a:r>
            <a:endParaRPr lang="en-US" altLang="zh-CN" sz="2400" dirty="0"/>
          </a:p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zh-CN" sz="2400" dirty="0" err="1"/>
              <a:t>Xxxxxx</a:t>
            </a:r>
            <a:endParaRPr lang="en-US" altLang="zh-CN" sz="2400" dirty="0"/>
          </a:p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endParaRPr lang="en-US" altLang="zh-CN" sz="2400" dirty="0"/>
          </a:p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endParaRPr lang="en-US" altLang="zh-CN" sz="2400" dirty="0"/>
          </a:p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endParaRPr lang="en-US" altLang="zh-CN" sz="2400" dirty="0"/>
          </a:p>
        </p:txBody>
      </p:sp>
      <p:sp>
        <p:nvSpPr>
          <p:cNvPr id="38" name="Text Box 427">
            <a:extLst>
              <a:ext uri="{FF2B5EF4-FFF2-40B4-BE49-F238E27FC236}">
                <a16:creationId xmlns:a16="http://schemas.microsoft.com/office/drawing/2014/main" xmlns="" id="{D90CABCF-EFA6-4E0F-9C83-8B46A4E7C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985" y="22443590"/>
            <a:ext cx="2232248" cy="668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52829" tIns="26414" rIns="52829" bIns="26414">
            <a:spAutoFit/>
          </a:bodyPr>
          <a:lstStyle>
            <a:lvl1pPr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8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5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86363">
              <a:spcBef>
                <a:spcPct val="20000"/>
              </a:spcBef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000" b="1" i="1" u="sng" dirty="0"/>
              <a:t>Results</a:t>
            </a:r>
            <a:endParaRPr lang="zh-CN" altLang="en-US" sz="4000" b="1" dirty="0"/>
          </a:p>
        </p:txBody>
      </p:sp>
      <p:sp>
        <p:nvSpPr>
          <p:cNvPr id="68" name="Text Box 1976">
            <a:extLst>
              <a:ext uri="{FF2B5EF4-FFF2-40B4-BE49-F238E27FC236}">
                <a16:creationId xmlns:a16="http://schemas.microsoft.com/office/drawing/2014/main" xmlns="" id="{B8F3B13D-A52A-40F7-8B90-AE7C963E0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05448" y="33203581"/>
            <a:ext cx="9684000" cy="484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52829" tIns="26414" rIns="52829" bIns="26414">
            <a:spAutoFit/>
          </a:bodyPr>
          <a:lstStyle>
            <a:lvl1pPr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8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5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86363">
              <a:spcBef>
                <a:spcPct val="20000"/>
              </a:spcBef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zh-CN" sz="2800" dirty="0" err="1"/>
              <a:t>xxxxxx</a:t>
            </a:r>
            <a:endParaRPr lang="en-US" altLang="zh-CN" sz="2800" dirty="0"/>
          </a:p>
        </p:txBody>
      </p:sp>
      <p:sp>
        <p:nvSpPr>
          <p:cNvPr id="78" name="Text Box 427">
            <a:extLst>
              <a:ext uri="{FF2B5EF4-FFF2-40B4-BE49-F238E27FC236}">
                <a16:creationId xmlns:a16="http://schemas.microsoft.com/office/drawing/2014/main" xmlns="" id="{B5D7E936-974A-486D-9ABE-008A34371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07921" y="32528395"/>
            <a:ext cx="2800803" cy="60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52829" tIns="26414" rIns="52829" bIns="26414">
            <a:spAutoFit/>
          </a:bodyPr>
          <a:lstStyle>
            <a:lvl1pPr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8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5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86363">
              <a:spcBef>
                <a:spcPct val="20000"/>
              </a:spcBef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3600" b="1" i="1" u="sng" dirty="0"/>
              <a:t>Conclusions</a:t>
            </a:r>
            <a:endParaRPr lang="zh-CN" altLang="en-US" sz="3600" b="1" dirty="0"/>
          </a:p>
        </p:txBody>
      </p:sp>
      <p:sp>
        <p:nvSpPr>
          <p:cNvPr id="116" name="Text Box 427">
            <a:extLst>
              <a:ext uri="{FF2B5EF4-FFF2-40B4-BE49-F238E27FC236}">
                <a16:creationId xmlns:a16="http://schemas.microsoft.com/office/drawing/2014/main" xmlns="" id="{EC0CE735-BF09-4ABA-97F4-67D117133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07921" y="40325991"/>
            <a:ext cx="9884454" cy="109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52829" tIns="26414" rIns="52829" bIns="26414">
            <a:spAutoFit/>
          </a:bodyPr>
          <a:lstStyle>
            <a:lvl1pPr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8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5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86363">
              <a:spcBef>
                <a:spcPct val="20000"/>
              </a:spcBef>
              <a:buFont typeface="Arial" panose="020B0604020202020204" pitchFamily="34" charset="0"/>
              <a:buChar char="•"/>
              <a:defRPr sz="1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86363">
              <a:spcBef>
                <a:spcPct val="20000"/>
              </a:spcBef>
              <a:buFont typeface="Arial" panose="020B0604020202020204" pitchFamily="34" charset="0"/>
              <a:buChar char="–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86363">
              <a:spcBef>
                <a:spcPct val="20000"/>
              </a:spcBef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86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000" b="1" i="1" u="sng" dirty="0"/>
              <a:t>Fundings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 err="1"/>
              <a:t>xxxxxx</a:t>
            </a:r>
            <a:endParaRPr lang="zh-CN" altLang="en-US" sz="2800" dirty="0"/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48BC9849-B07B-E9BB-7320-5943CC339975}"/>
              </a:ext>
            </a:extLst>
          </p:cNvPr>
          <p:cNvGrpSpPr/>
          <p:nvPr/>
        </p:nvGrpSpPr>
        <p:grpSpPr>
          <a:xfrm>
            <a:off x="11249003" y="7663675"/>
            <a:ext cx="9881528" cy="10973580"/>
            <a:chOff x="11249003" y="8383755"/>
            <a:chExt cx="9881528" cy="10973580"/>
          </a:xfrm>
        </p:grpSpPr>
        <p:sp>
          <p:nvSpPr>
            <p:cNvPr id="79" name="Text Box 1685">
              <a:extLst>
                <a:ext uri="{FF2B5EF4-FFF2-40B4-BE49-F238E27FC236}">
                  <a16:creationId xmlns:a16="http://schemas.microsoft.com/office/drawing/2014/main" xmlns="" id="{7CA9B913-6F30-4419-92B9-914571D35E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69307" y="8383755"/>
              <a:ext cx="9861224" cy="545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3200" b="1" dirty="0"/>
                <a:t>2. title</a:t>
              </a:r>
            </a:p>
          </p:txBody>
        </p:sp>
        <p:sp>
          <p:nvSpPr>
            <p:cNvPr id="2" name="矩形 1">
              <a:extLst>
                <a:ext uri="{FF2B5EF4-FFF2-40B4-BE49-F238E27FC236}">
                  <a16:creationId xmlns:a16="http://schemas.microsoft.com/office/drawing/2014/main" xmlns="" id="{08F96B7E-06F3-8626-BF8F-0FC0E93309FF}"/>
                </a:ext>
              </a:extLst>
            </p:cNvPr>
            <p:cNvSpPr/>
            <p:nvPr/>
          </p:nvSpPr>
          <p:spPr>
            <a:xfrm>
              <a:off x="11269306" y="9032934"/>
              <a:ext cx="9861224" cy="9727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" name="Text Box 1882">
              <a:extLst>
                <a:ext uri="{FF2B5EF4-FFF2-40B4-BE49-F238E27FC236}">
                  <a16:creationId xmlns:a16="http://schemas.microsoft.com/office/drawing/2014/main" xmlns="" id="{5D13CD10-FF37-1DE3-52F2-DAE7982AAD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49003" y="18934659"/>
              <a:ext cx="9488874" cy="422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dirty="0"/>
                <a:t>Figure legends</a:t>
              </a:r>
              <a:endParaRPr lang="zh-CN" altLang="en-US" sz="2400" dirty="0"/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5C07BE67-B4B5-05B3-1F9A-34C1C5730255}"/>
              </a:ext>
            </a:extLst>
          </p:cNvPr>
          <p:cNvGrpSpPr/>
          <p:nvPr/>
        </p:nvGrpSpPr>
        <p:grpSpPr>
          <a:xfrm>
            <a:off x="679985" y="23228139"/>
            <a:ext cx="9881528" cy="10973580"/>
            <a:chOff x="11249003" y="8383755"/>
            <a:chExt cx="9881528" cy="10973580"/>
          </a:xfrm>
        </p:grpSpPr>
        <p:sp>
          <p:nvSpPr>
            <p:cNvPr id="16" name="Text Box 1685">
              <a:extLst>
                <a:ext uri="{FF2B5EF4-FFF2-40B4-BE49-F238E27FC236}">
                  <a16:creationId xmlns:a16="http://schemas.microsoft.com/office/drawing/2014/main" xmlns="" id="{C8D8962D-4D69-C41C-6415-372AF16EF0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69307" y="8383755"/>
              <a:ext cx="9861224" cy="545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3200" b="1" dirty="0"/>
                <a:t>1. title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xmlns="" id="{C1C056B7-C99A-7544-1C05-C1CA29A1085E}"/>
                </a:ext>
              </a:extLst>
            </p:cNvPr>
            <p:cNvSpPr/>
            <p:nvPr/>
          </p:nvSpPr>
          <p:spPr>
            <a:xfrm>
              <a:off x="11269306" y="9032934"/>
              <a:ext cx="9861224" cy="9727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" name="Text Box 1882">
              <a:extLst>
                <a:ext uri="{FF2B5EF4-FFF2-40B4-BE49-F238E27FC236}">
                  <a16:creationId xmlns:a16="http://schemas.microsoft.com/office/drawing/2014/main" xmlns="" id="{27EEDCE4-F343-BB98-9400-8ECD334BAC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49003" y="18934659"/>
              <a:ext cx="9488874" cy="422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dirty="0"/>
                <a:t>Figure legends</a:t>
              </a:r>
              <a:endParaRPr lang="zh-CN" altLang="en-US" sz="2400" dirty="0"/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4D0791EB-0D92-3086-A7FC-DE473061032F}"/>
              </a:ext>
            </a:extLst>
          </p:cNvPr>
          <p:cNvGrpSpPr/>
          <p:nvPr/>
        </p:nvGrpSpPr>
        <p:grpSpPr>
          <a:xfrm>
            <a:off x="11226340" y="31869099"/>
            <a:ext cx="9881528" cy="10973580"/>
            <a:chOff x="11249003" y="8383755"/>
            <a:chExt cx="9881528" cy="10973580"/>
          </a:xfrm>
        </p:grpSpPr>
        <p:sp>
          <p:nvSpPr>
            <p:cNvPr id="24" name="Text Box 1685">
              <a:extLst>
                <a:ext uri="{FF2B5EF4-FFF2-40B4-BE49-F238E27FC236}">
                  <a16:creationId xmlns:a16="http://schemas.microsoft.com/office/drawing/2014/main" xmlns="" id="{212A3555-19DB-3A92-0BA0-333F3B25FC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69307" y="8383755"/>
              <a:ext cx="9861224" cy="545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3200" b="1" dirty="0"/>
                <a:t>4. title</a:t>
              </a: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xmlns="" id="{DAA76201-2B2C-1C21-628B-665D9B794129}"/>
                </a:ext>
              </a:extLst>
            </p:cNvPr>
            <p:cNvSpPr/>
            <p:nvPr/>
          </p:nvSpPr>
          <p:spPr>
            <a:xfrm>
              <a:off x="11269306" y="9032934"/>
              <a:ext cx="9861224" cy="9727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6" name="Text Box 1882">
              <a:extLst>
                <a:ext uri="{FF2B5EF4-FFF2-40B4-BE49-F238E27FC236}">
                  <a16:creationId xmlns:a16="http://schemas.microsoft.com/office/drawing/2014/main" xmlns="" id="{62315908-7CFB-E88C-3B74-5BC4E94A40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49003" y="18934659"/>
              <a:ext cx="9488874" cy="422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dirty="0"/>
                <a:t>Figure legends</a:t>
              </a:r>
              <a:endParaRPr lang="zh-CN" altLang="en-US" sz="2400" dirty="0"/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xmlns="" id="{063521FC-B6AC-8577-A47D-003DD8272810}"/>
              </a:ext>
            </a:extLst>
          </p:cNvPr>
          <p:cNvGrpSpPr/>
          <p:nvPr/>
        </p:nvGrpSpPr>
        <p:grpSpPr>
          <a:xfrm>
            <a:off x="22187619" y="7558759"/>
            <a:ext cx="9881528" cy="10973580"/>
            <a:chOff x="11249003" y="8383755"/>
            <a:chExt cx="9881528" cy="10973580"/>
          </a:xfrm>
        </p:grpSpPr>
        <p:sp>
          <p:nvSpPr>
            <p:cNvPr id="28" name="Text Box 1685">
              <a:extLst>
                <a:ext uri="{FF2B5EF4-FFF2-40B4-BE49-F238E27FC236}">
                  <a16:creationId xmlns:a16="http://schemas.microsoft.com/office/drawing/2014/main" xmlns="" id="{CFC32FB2-AD37-B359-3123-7E322D0C14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69307" y="8383755"/>
              <a:ext cx="9861224" cy="545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3200" b="1" dirty="0"/>
                <a:t>5. title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xmlns="" id="{2A77F5C3-8120-00AB-59FB-BB96A4CE8C38}"/>
                </a:ext>
              </a:extLst>
            </p:cNvPr>
            <p:cNvSpPr/>
            <p:nvPr/>
          </p:nvSpPr>
          <p:spPr>
            <a:xfrm>
              <a:off x="11269306" y="9032934"/>
              <a:ext cx="9861224" cy="9727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0" name="Text Box 1882">
              <a:extLst>
                <a:ext uri="{FF2B5EF4-FFF2-40B4-BE49-F238E27FC236}">
                  <a16:creationId xmlns:a16="http://schemas.microsoft.com/office/drawing/2014/main" xmlns="" id="{FB3F787A-790D-B2F0-0F3F-2565862CDC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49003" y="18934659"/>
              <a:ext cx="9488874" cy="422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dirty="0"/>
                <a:t>Figure legends</a:t>
              </a:r>
              <a:endParaRPr lang="zh-CN" altLang="en-US" sz="2400" dirty="0"/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9EBF63CF-DA07-B627-1A75-84DDCC6548AF}"/>
              </a:ext>
            </a:extLst>
          </p:cNvPr>
          <p:cNvGrpSpPr/>
          <p:nvPr/>
        </p:nvGrpSpPr>
        <p:grpSpPr>
          <a:xfrm>
            <a:off x="22187618" y="19872127"/>
            <a:ext cx="9881528" cy="10973580"/>
            <a:chOff x="11249003" y="8383755"/>
            <a:chExt cx="9881528" cy="10973580"/>
          </a:xfrm>
        </p:grpSpPr>
        <p:sp>
          <p:nvSpPr>
            <p:cNvPr id="32" name="Text Box 1685">
              <a:extLst>
                <a:ext uri="{FF2B5EF4-FFF2-40B4-BE49-F238E27FC236}">
                  <a16:creationId xmlns:a16="http://schemas.microsoft.com/office/drawing/2014/main" xmlns="" id="{EB3E7E83-3AED-8FEE-F4B2-D80BC702D2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69307" y="8383755"/>
              <a:ext cx="9861224" cy="545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3200" b="1" dirty="0"/>
                <a:t>6. title</a:t>
              </a: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xmlns="" id="{9BF33D73-7C5F-19E3-218A-1F75B082480A}"/>
                </a:ext>
              </a:extLst>
            </p:cNvPr>
            <p:cNvSpPr/>
            <p:nvPr/>
          </p:nvSpPr>
          <p:spPr>
            <a:xfrm>
              <a:off x="11269306" y="9032934"/>
              <a:ext cx="9861224" cy="9727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4" name="Text Box 1882">
              <a:extLst>
                <a:ext uri="{FF2B5EF4-FFF2-40B4-BE49-F238E27FC236}">
                  <a16:creationId xmlns:a16="http://schemas.microsoft.com/office/drawing/2014/main" xmlns="" id="{F6577203-1E1D-D3C8-7829-48FD6270EB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49003" y="18934659"/>
              <a:ext cx="9488874" cy="422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dirty="0"/>
                <a:t>Figure legends</a:t>
              </a:r>
              <a:endParaRPr lang="zh-CN" altLang="en-US" sz="2400" dirty="0"/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6DFE9583-21F3-8070-76BB-4B33F57699E6}"/>
              </a:ext>
            </a:extLst>
          </p:cNvPr>
          <p:cNvGrpSpPr/>
          <p:nvPr/>
        </p:nvGrpSpPr>
        <p:grpSpPr>
          <a:xfrm>
            <a:off x="11206960" y="19872127"/>
            <a:ext cx="9881528" cy="10973580"/>
            <a:chOff x="11249003" y="8383755"/>
            <a:chExt cx="9881528" cy="10973580"/>
          </a:xfrm>
        </p:grpSpPr>
        <p:sp>
          <p:nvSpPr>
            <p:cNvPr id="45" name="Text Box 1685">
              <a:extLst>
                <a:ext uri="{FF2B5EF4-FFF2-40B4-BE49-F238E27FC236}">
                  <a16:creationId xmlns:a16="http://schemas.microsoft.com/office/drawing/2014/main" xmlns="" id="{E4B7DE78-7505-E5DA-5C6A-16DC8C3475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69307" y="8383755"/>
              <a:ext cx="9861224" cy="545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3200" b="1" dirty="0"/>
                <a:t>3. title</a:t>
              </a:r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xmlns="" id="{D5BC77B1-F67D-FCD2-3499-3BD2E4E2E9F2}"/>
                </a:ext>
              </a:extLst>
            </p:cNvPr>
            <p:cNvSpPr/>
            <p:nvPr/>
          </p:nvSpPr>
          <p:spPr>
            <a:xfrm>
              <a:off x="11269306" y="9032934"/>
              <a:ext cx="9861224" cy="9727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7" name="Text Box 1882">
              <a:extLst>
                <a:ext uri="{FF2B5EF4-FFF2-40B4-BE49-F238E27FC236}">
                  <a16:creationId xmlns:a16="http://schemas.microsoft.com/office/drawing/2014/main" xmlns="" id="{4D82D059-82E8-4039-5721-74F285F31F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49003" y="18934659"/>
              <a:ext cx="9488874" cy="422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52829" tIns="26414" rIns="52829" bIns="26414">
              <a:spAutoFit/>
            </a:bodyPr>
            <a:lstStyle>
              <a:lvl1pPr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83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5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5186363">
                <a:spcBef>
                  <a:spcPct val="20000"/>
                </a:spcBef>
                <a:buFont typeface="Arial" panose="020B0604020202020204" pitchFamily="34" charset="0"/>
                <a:buChar char="•"/>
                <a:defRPr sz="13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5186363">
                <a:spcBef>
                  <a:spcPct val="20000"/>
                </a:spcBef>
                <a:buFont typeface="Arial" panose="020B0604020202020204" pitchFamily="34" charset="0"/>
                <a:buChar char="–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5186363">
                <a:spcBef>
                  <a:spcPct val="20000"/>
                </a:spcBef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1863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dirty="0"/>
                <a:t>Figure legends</a:t>
              </a:r>
              <a:endParaRPr lang="zh-CN" altLang="en-US" sz="24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74</Words>
  <Application>Microsoft Office PowerPoint</Application>
  <PresentationFormat>自定义</PresentationFormat>
  <Paragraphs>29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cdd</dc:creator>
  <cp:lastModifiedBy>dell</cp:lastModifiedBy>
  <cp:revision>73</cp:revision>
  <dcterms:created xsi:type="dcterms:W3CDTF">2014-12-24T06:26:00Z</dcterms:created>
  <dcterms:modified xsi:type="dcterms:W3CDTF">2023-11-02T01:04:06Z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2052-11.1.0.9914</vt:lpwstr>
  </property>
</Properties>
</file>